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D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16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07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5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50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60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402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82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18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30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82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17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7B9E-80E7-402E-87CD-661F21B82825}" type="datetimeFigureOut">
              <a:rPr lang="en-AU" smtClean="0"/>
              <a:t>18/04/2020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9C421-A505-4AFE-9462-3CF09EB118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47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" t="768" r="387" b="3623"/>
          <a:stretch/>
        </p:blipFill>
        <p:spPr bwMode="auto">
          <a:xfrm>
            <a:off x="35496" y="40824"/>
            <a:ext cx="9077850" cy="50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101456"/>
              </p:ext>
            </p:extLst>
          </p:nvPr>
        </p:nvGraphicFramePr>
        <p:xfrm>
          <a:off x="3846513" y="549275"/>
          <a:ext cx="143986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AutoSketch Drawing" r:id="rId4" imgW="5889283" imgH="5898995" progId="AutoSketch.Drawing.9">
                  <p:embed/>
                </p:oleObj>
              </mc:Choice>
              <mc:Fallback>
                <p:oleObj name="AutoSketch Drawing" r:id="rId4" imgW="5889283" imgH="5898995" progId="AutoSketch.Drawing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549275"/>
                        <a:ext cx="143986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02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" t="778" r="393" b="3601"/>
          <a:stretch/>
        </p:blipFill>
        <p:spPr bwMode="auto">
          <a:xfrm>
            <a:off x="35497" y="49620"/>
            <a:ext cx="9060216" cy="504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879191"/>
              </p:ext>
            </p:extLst>
          </p:nvPr>
        </p:nvGraphicFramePr>
        <p:xfrm>
          <a:off x="3846513" y="549275"/>
          <a:ext cx="143986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AutoSketch Drawing" r:id="rId4" imgW="5889283" imgH="5898995" progId="AutoSketch.Drawing.9">
                  <p:embed/>
                </p:oleObj>
              </mc:Choice>
              <mc:Fallback>
                <p:oleObj name="AutoSketch Drawing" r:id="rId4" imgW="5889283" imgH="5898995" progId="AutoSketch.Drawing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549275"/>
                        <a:ext cx="143986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11268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AutoSketch Drawing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Viscount Monckton of Brenchley</dc:creator>
  <cp:lastModifiedBy>Viscount Monckton of Brenchley</cp:lastModifiedBy>
  <cp:revision>45</cp:revision>
  <dcterms:created xsi:type="dcterms:W3CDTF">2020-03-14T11:36:30Z</dcterms:created>
  <dcterms:modified xsi:type="dcterms:W3CDTF">2020-04-18T12:26:21Z</dcterms:modified>
</cp:coreProperties>
</file>